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6" r:id="rId4"/>
    <p:sldId id="261" r:id="rId5"/>
    <p:sldId id="258" r:id="rId6"/>
    <p:sldId id="264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FCDD-BF5D-4238-8947-8D8040DA1026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A20A7-BFCC-4F71-8C8B-AA586DD516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/>
              <a:t>Tables and Chairs</a:t>
            </a:r>
            <a:endParaRPr lang="en-US" sz="6000" dirty="0"/>
          </a:p>
        </p:txBody>
      </p:sp>
      <p:pic>
        <p:nvPicPr>
          <p:cNvPr id="2050" name="Picture 2" descr="http://image.made-in-china.com/2f0j00rBlQaMkybucS/Solid-Walnut-Table-And-Chairs-Walnut158-Walnut6014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3810000" cy="2857500"/>
          </a:xfrm>
          <a:prstGeom prst="rect">
            <a:avLst/>
          </a:prstGeom>
          <a:noFill/>
        </p:spPr>
      </p:pic>
      <p:pic>
        <p:nvPicPr>
          <p:cNvPr id="2052" name="Picture 4" descr="http://i01.i.aliimg.com/img/pb/498/620/371/371620498_155.jpg"/>
          <p:cNvPicPr>
            <a:picLocks noChangeAspect="1" noChangeArrowheads="1"/>
          </p:cNvPicPr>
          <p:nvPr/>
        </p:nvPicPr>
        <p:blipFill>
          <a:blip r:embed="rId3" cstate="print"/>
          <a:srcRect l="7000" t="39381" r="5000"/>
          <a:stretch>
            <a:fillRect/>
          </a:stretch>
        </p:blipFill>
        <p:spPr bwMode="auto">
          <a:xfrm>
            <a:off x="4122402" y="3581400"/>
            <a:ext cx="4411998" cy="2701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2362200" y="1600200"/>
            <a:ext cx="2209800" cy="1905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981200" y="19812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048000" y="3733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91000" y="19812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3575930">
            <a:off x="3843137" y="1084003"/>
            <a:ext cx="2209800" cy="1905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67200" y="762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10200" y="24384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3561138">
            <a:off x="5235294" y="1868593"/>
            <a:ext cx="2100463" cy="2379403"/>
            <a:chOff x="6066972" y="3284690"/>
            <a:chExt cx="2100463" cy="2379403"/>
          </a:xfrm>
        </p:grpSpPr>
        <p:sp>
          <p:nvSpPr>
            <p:cNvPr id="9" name="Isosceles Triangle 8"/>
            <p:cNvSpPr/>
            <p:nvPr/>
          </p:nvSpPr>
          <p:spPr>
            <a:xfrm rot="3575930">
              <a:off x="5914572" y="3606693"/>
              <a:ext cx="2209800" cy="1905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338635" y="328469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481635" y="496109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81000" y="5029200"/>
            <a:ext cx="3352800" cy="138499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many chairs would be needed if there were 30 tables?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219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1524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1447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905000" y="2590800"/>
            <a:ext cx="2133600" cy="609600"/>
            <a:chOff x="1905000" y="2590800"/>
            <a:chExt cx="2133600" cy="609600"/>
          </a:xfrm>
        </p:grpSpPr>
        <p:sp>
          <p:nvSpPr>
            <p:cNvPr id="9" name="Oval 8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76400" y="24384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905000" y="3810000"/>
            <a:ext cx="2133600" cy="609600"/>
            <a:chOff x="1905000" y="2590800"/>
            <a:chExt cx="2133600" cy="609600"/>
          </a:xfrm>
        </p:grpSpPr>
        <p:sp>
          <p:nvSpPr>
            <p:cNvPr id="14" name="Oval 13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05000" y="381000"/>
            <a:ext cx="2133600" cy="609600"/>
            <a:chOff x="1905000" y="2590800"/>
            <a:chExt cx="2133600" cy="609600"/>
          </a:xfrm>
        </p:grpSpPr>
        <p:sp>
          <p:nvSpPr>
            <p:cNvPr id="17" name="Oval 16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/>
          <p:cNvSpPr/>
          <p:nvPr/>
        </p:nvSpPr>
        <p:spPr>
          <a:xfrm>
            <a:off x="4419600" y="2667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38200" y="27432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838200" y="3657600"/>
            <a:ext cx="4267200" cy="1981200"/>
            <a:chOff x="4495800" y="3886200"/>
            <a:chExt cx="4267200" cy="1981200"/>
          </a:xfrm>
        </p:grpSpPr>
        <p:grpSp>
          <p:nvGrpSpPr>
            <p:cNvPr id="21" name="Group 20"/>
            <p:cNvGrpSpPr/>
            <p:nvPr/>
          </p:nvGrpSpPr>
          <p:grpSpPr>
            <a:xfrm>
              <a:off x="5562600" y="4038600"/>
              <a:ext cx="2133600" cy="609600"/>
              <a:chOff x="1905000" y="2590800"/>
              <a:chExt cx="2133600" cy="60960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19050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528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5334000" y="3886200"/>
              <a:ext cx="25908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562600" y="5257800"/>
              <a:ext cx="2133600" cy="609600"/>
              <a:chOff x="1905000" y="2590800"/>
              <a:chExt cx="2133600" cy="60960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9050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Oval 27"/>
            <p:cNvSpPr/>
            <p:nvPr/>
          </p:nvSpPr>
          <p:spPr>
            <a:xfrm>
              <a:off x="8077200" y="4114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495800" y="41910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410200" y="381000"/>
            <a:ext cx="3352800" cy="138499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many chairs would be needed if there were 60 tables?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219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1524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1447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1"/>
          <p:cNvGrpSpPr/>
          <p:nvPr/>
        </p:nvGrpSpPr>
        <p:grpSpPr>
          <a:xfrm>
            <a:off x="1905000" y="2590800"/>
            <a:ext cx="2133600" cy="609600"/>
            <a:chOff x="1905000" y="2590800"/>
            <a:chExt cx="2133600" cy="609600"/>
          </a:xfrm>
        </p:grpSpPr>
        <p:sp>
          <p:nvSpPr>
            <p:cNvPr id="9" name="Oval 8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343400" y="1219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2"/>
          <p:cNvGrpSpPr/>
          <p:nvPr/>
        </p:nvGrpSpPr>
        <p:grpSpPr>
          <a:xfrm>
            <a:off x="4572000" y="381000"/>
            <a:ext cx="2133600" cy="609600"/>
            <a:chOff x="1905000" y="2590800"/>
            <a:chExt cx="2133600" cy="609600"/>
          </a:xfrm>
        </p:grpSpPr>
        <p:sp>
          <p:nvSpPr>
            <p:cNvPr id="14" name="Oval 13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15"/>
          <p:cNvGrpSpPr/>
          <p:nvPr/>
        </p:nvGrpSpPr>
        <p:grpSpPr>
          <a:xfrm>
            <a:off x="1905000" y="381000"/>
            <a:ext cx="2133600" cy="609600"/>
            <a:chOff x="1905000" y="2590800"/>
            <a:chExt cx="2133600" cy="609600"/>
          </a:xfrm>
        </p:grpSpPr>
        <p:sp>
          <p:nvSpPr>
            <p:cNvPr id="17" name="Oval 16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/>
          <p:cNvSpPr/>
          <p:nvPr/>
        </p:nvSpPr>
        <p:spPr>
          <a:xfrm>
            <a:off x="7162800" y="1447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12"/>
          <p:cNvGrpSpPr/>
          <p:nvPr/>
        </p:nvGrpSpPr>
        <p:grpSpPr>
          <a:xfrm>
            <a:off x="4572000" y="2590800"/>
            <a:ext cx="2133600" cy="609600"/>
            <a:chOff x="1905000" y="2590800"/>
            <a:chExt cx="2133600" cy="609600"/>
          </a:xfrm>
        </p:grpSpPr>
        <p:sp>
          <p:nvSpPr>
            <p:cNvPr id="31" name="Oval 30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410200" y="5181600"/>
            <a:ext cx="3352800" cy="138499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many chairs would be needed if there were 70 tables?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gular Pentagon 1"/>
          <p:cNvSpPr/>
          <p:nvPr/>
        </p:nvSpPr>
        <p:spPr>
          <a:xfrm>
            <a:off x="1447800" y="1447800"/>
            <a:ext cx="1905000" cy="1752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219200" y="1143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38200" y="25146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19400" y="1066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57400" y="3352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76600" y="25146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 rot="19402082">
            <a:off x="2537355" y="1561918"/>
            <a:ext cx="3124200" cy="2895600"/>
            <a:chOff x="4724400" y="2514600"/>
            <a:chExt cx="3124200" cy="2895600"/>
          </a:xfrm>
        </p:grpSpPr>
        <p:sp>
          <p:nvSpPr>
            <p:cNvPr id="8" name="Regular Pentagon 7"/>
            <p:cNvSpPr/>
            <p:nvPr/>
          </p:nvSpPr>
          <p:spPr>
            <a:xfrm>
              <a:off x="5334000" y="2895600"/>
              <a:ext cx="1905000" cy="1752600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724400" y="39624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705600" y="25146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943600" y="48006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39624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rot="17187885">
            <a:off x="4155270" y="917788"/>
            <a:ext cx="3124200" cy="2895600"/>
            <a:chOff x="4724400" y="2514600"/>
            <a:chExt cx="3124200" cy="2895600"/>
          </a:xfrm>
        </p:grpSpPr>
        <p:sp>
          <p:nvSpPr>
            <p:cNvPr id="15" name="Regular Pentagon 14"/>
            <p:cNvSpPr/>
            <p:nvPr/>
          </p:nvSpPr>
          <p:spPr>
            <a:xfrm>
              <a:off x="5334000" y="2895600"/>
              <a:ext cx="1905000" cy="1752600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724400" y="39624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705600" y="25146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943600" y="48006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162800" y="39624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410200" y="5181600"/>
            <a:ext cx="3352800" cy="138499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many chairs would be needed if there were 80 tables?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2362200" y="1600200"/>
            <a:ext cx="2209800" cy="1905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981200" y="19812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048000" y="3733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91000" y="19812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3575930">
            <a:off x="3843137" y="1084003"/>
            <a:ext cx="2209800" cy="1905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67200" y="762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10200" y="24384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3561138">
            <a:off x="5235294" y="1868593"/>
            <a:ext cx="2100463" cy="2379403"/>
            <a:chOff x="6066972" y="3284690"/>
            <a:chExt cx="2100463" cy="2379403"/>
          </a:xfrm>
        </p:grpSpPr>
        <p:sp>
          <p:nvSpPr>
            <p:cNvPr id="9" name="Isosceles Triangle 8"/>
            <p:cNvSpPr/>
            <p:nvPr/>
          </p:nvSpPr>
          <p:spPr>
            <a:xfrm rot="3575930">
              <a:off x="5914572" y="3606693"/>
              <a:ext cx="2209800" cy="19050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338635" y="328469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481635" y="496109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486400" y="4724400"/>
            <a:ext cx="3352800" cy="181588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many tables would be needed if there were 120 chairs?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219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1524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1447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1"/>
          <p:cNvGrpSpPr/>
          <p:nvPr/>
        </p:nvGrpSpPr>
        <p:grpSpPr>
          <a:xfrm>
            <a:off x="1905000" y="2590800"/>
            <a:ext cx="2133600" cy="609600"/>
            <a:chOff x="1905000" y="2590800"/>
            <a:chExt cx="2133600" cy="609600"/>
          </a:xfrm>
        </p:grpSpPr>
        <p:sp>
          <p:nvSpPr>
            <p:cNvPr id="9" name="Oval 8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76400" y="24384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2"/>
          <p:cNvGrpSpPr/>
          <p:nvPr/>
        </p:nvGrpSpPr>
        <p:grpSpPr>
          <a:xfrm>
            <a:off x="1905000" y="3810000"/>
            <a:ext cx="2133600" cy="609600"/>
            <a:chOff x="1905000" y="2590800"/>
            <a:chExt cx="2133600" cy="609600"/>
          </a:xfrm>
        </p:grpSpPr>
        <p:sp>
          <p:nvSpPr>
            <p:cNvPr id="14" name="Oval 13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15"/>
          <p:cNvGrpSpPr/>
          <p:nvPr/>
        </p:nvGrpSpPr>
        <p:grpSpPr>
          <a:xfrm>
            <a:off x="1905000" y="381000"/>
            <a:ext cx="2133600" cy="609600"/>
            <a:chOff x="1905000" y="2590800"/>
            <a:chExt cx="2133600" cy="609600"/>
          </a:xfrm>
        </p:grpSpPr>
        <p:sp>
          <p:nvSpPr>
            <p:cNvPr id="17" name="Oval 16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/>
          <p:cNvSpPr/>
          <p:nvPr/>
        </p:nvSpPr>
        <p:spPr>
          <a:xfrm>
            <a:off x="4419600" y="2667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38200" y="27432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29"/>
          <p:cNvGrpSpPr/>
          <p:nvPr/>
        </p:nvGrpSpPr>
        <p:grpSpPr>
          <a:xfrm>
            <a:off x="838200" y="3657600"/>
            <a:ext cx="4267200" cy="1981200"/>
            <a:chOff x="4495800" y="3886200"/>
            <a:chExt cx="4267200" cy="1981200"/>
          </a:xfrm>
        </p:grpSpPr>
        <p:grpSp>
          <p:nvGrpSpPr>
            <p:cNvPr id="12" name="Group 20"/>
            <p:cNvGrpSpPr/>
            <p:nvPr/>
          </p:nvGrpSpPr>
          <p:grpSpPr>
            <a:xfrm>
              <a:off x="5562600" y="4038600"/>
              <a:ext cx="2133600" cy="609600"/>
              <a:chOff x="1905000" y="2590800"/>
              <a:chExt cx="2133600" cy="60960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19050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528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5334000" y="3886200"/>
              <a:ext cx="25908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24"/>
            <p:cNvGrpSpPr/>
            <p:nvPr/>
          </p:nvGrpSpPr>
          <p:grpSpPr>
            <a:xfrm>
              <a:off x="5562600" y="5257800"/>
              <a:ext cx="2133600" cy="609600"/>
              <a:chOff x="1905000" y="2590800"/>
              <a:chExt cx="2133600" cy="60960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9050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2590800"/>
                <a:ext cx="685800" cy="609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Oval 27"/>
            <p:cNvSpPr/>
            <p:nvPr/>
          </p:nvSpPr>
          <p:spPr>
            <a:xfrm>
              <a:off x="8077200" y="4114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495800" y="41910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410200" y="381000"/>
            <a:ext cx="3352800" cy="181588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many tables would be needed if there were 130 chairs?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219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1524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1447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1"/>
          <p:cNvGrpSpPr/>
          <p:nvPr/>
        </p:nvGrpSpPr>
        <p:grpSpPr>
          <a:xfrm>
            <a:off x="1905000" y="2590800"/>
            <a:ext cx="2133600" cy="609600"/>
            <a:chOff x="1905000" y="2590800"/>
            <a:chExt cx="2133600" cy="609600"/>
          </a:xfrm>
        </p:grpSpPr>
        <p:sp>
          <p:nvSpPr>
            <p:cNvPr id="9" name="Oval 8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343400" y="1219200"/>
            <a:ext cx="2590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2"/>
          <p:cNvGrpSpPr/>
          <p:nvPr/>
        </p:nvGrpSpPr>
        <p:grpSpPr>
          <a:xfrm>
            <a:off x="4572000" y="381000"/>
            <a:ext cx="2133600" cy="609600"/>
            <a:chOff x="1905000" y="2590800"/>
            <a:chExt cx="2133600" cy="609600"/>
          </a:xfrm>
        </p:grpSpPr>
        <p:sp>
          <p:nvSpPr>
            <p:cNvPr id="14" name="Oval 13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15"/>
          <p:cNvGrpSpPr/>
          <p:nvPr/>
        </p:nvGrpSpPr>
        <p:grpSpPr>
          <a:xfrm>
            <a:off x="1905000" y="381000"/>
            <a:ext cx="2133600" cy="609600"/>
            <a:chOff x="1905000" y="2590800"/>
            <a:chExt cx="2133600" cy="609600"/>
          </a:xfrm>
        </p:grpSpPr>
        <p:sp>
          <p:nvSpPr>
            <p:cNvPr id="17" name="Oval 16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/>
          <p:cNvSpPr/>
          <p:nvPr/>
        </p:nvSpPr>
        <p:spPr>
          <a:xfrm>
            <a:off x="7162800" y="1447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2"/>
          <p:cNvGrpSpPr/>
          <p:nvPr/>
        </p:nvGrpSpPr>
        <p:grpSpPr>
          <a:xfrm>
            <a:off x="4572000" y="2590800"/>
            <a:ext cx="2133600" cy="609600"/>
            <a:chOff x="1905000" y="2590800"/>
            <a:chExt cx="2133600" cy="609600"/>
          </a:xfrm>
        </p:grpSpPr>
        <p:sp>
          <p:nvSpPr>
            <p:cNvPr id="31" name="Oval 30"/>
            <p:cNvSpPr/>
            <p:nvPr/>
          </p:nvSpPr>
          <p:spPr>
            <a:xfrm>
              <a:off x="19050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352800" y="25908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486400" y="4724400"/>
            <a:ext cx="3352800" cy="181588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many tables would be needed if there were 100 chairs?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gular Pentagon 1"/>
          <p:cNvSpPr/>
          <p:nvPr/>
        </p:nvSpPr>
        <p:spPr>
          <a:xfrm>
            <a:off x="1447800" y="1447800"/>
            <a:ext cx="1905000" cy="17526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219200" y="11430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38200" y="25146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19400" y="1066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57400" y="33528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76600" y="2514600"/>
            <a:ext cx="6858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 rot="19402082">
            <a:off x="2537355" y="1561918"/>
            <a:ext cx="3124200" cy="2895600"/>
            <a:chOff x="4724400" y="2514600"/>
            <a:chExt cx="3124200" cy="2895600"/>
          </a:xfrm>
        </p:grpSpPr>
        <p:sp>
          <p:nvSpPr>
            <p:cNvPr id="8" name="Regular Pentagon 7"/>
            <p:cNvSpPr/>
            <p:nvPr/>
          </p:nvSpPr>
          <p:spPr>
            <a:xfrm>
              <a:off x="5334000" y="2895600"/>
              <a:ext cx="1905000" cy="1752600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724400" y="39624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705600" y="25146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943600" y="48006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39624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rot="17187885">
            <a:off x="4155270" y="917788"/>
            <a:ext cx="3124200" cy="2895600"/>
            <a:chOff x="4724400" y="2514600"/>
            <a:chExt cx="3124200" cy="2895600"/>
          </a:xfrm>
        </p:grpSpPr>
        <p:sp>
          <p:nvSpPr>
            <p:cNvPr id="15" name="Regular Pentagon 14"/>
            <p:cNvSpPr/>
            <p:nvPr/>
          </p:nvSpPr>
          <p:spPr>
            <a:xfrm>
              <a:off x="5334000" y="2895600"/>
              <a:ext cx="1905000" cy="1752600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724400" y="39624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705600" y="25146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943600" y="48006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162800" y="3962400"/>
              <a:ext cx="685800" cy="609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57200" y="4724400"/>
            <a:ext cx="3352800" cy="181588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many tables would be needed if there were 186 chairs?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99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Greenaway</dc:creator>
  <cp:lastModifiedBy>M Greenaway</cp:lastModifiedBy>
  <cp:revision>4</cp:revision>
  <dcterms:created xsi:type="dcterms:W3CDTF">2013-02-27T20:24:25Z</dcterms:created>
  <dcterms:modified xsi:type="dcterms:W3CDTF">2013-02-27T20:51:16Z</dcterms:modified>
</cp:coreProperties>
</file>